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70" r:id="rId10"/>
    <p:sldId id="271" r:id="rId11"/>
    <p:sldId id="272" r:id="rId12"/>
    <p:sldId id="273" r:id="rId13"/>
    <p:sldId id="274" r:id="rId14"/>
    <p:sldId id="275" r:id="rId15"/>
    <p:sldId id="287" r:id="rId16"/>
    <p:sldId id="288" r:id="rId17"/>
    <p:sldId id="289" r:id="rId18"/>
    <p:sldId id="291" r:id="rId19"/>
    <p:sldId id="299" r:id="rId20"/>
    <p:sldId id="276" r:id="rId21"/>
    <p:sldId id="269" r:id="rId22"/>
    <p:sldId id="277" r:id="rId23"/>
    <p:sldId id="278" r:id="rId24"/>
    <p:sldId id="290" r:id="rId25"/>
    <p:sldId id="292" r:id="rId26"/>
    <p:sldId id="293" r:id="rId27"/>
    <p:sldId id="294" r:id="rId28"/>
    <p:sldId id="295" r:id="rId29"/>
    <p:sldId id="296" r:id="rId30"/>
    <p:sldId id="297" r:id="rId31"/>
    <p:sldId id="281" r:id="rId32"/>
    <p:sldId id="282" r:id="rId33"/>
    <p:sldId id="283" r:id="rId34"/>
    <p:sldId id="286" r:id="rId35"/>
    <p:sldId id="285" r:id="rId36"/>
    <p:sldId id="284" r:id="rId37"/>
    <p:sldId id="279" r:id="rId38"/>
    <p:sldId id="298" r:id="rId39"/>
    <p:sldId id="280" r:id="rId40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9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1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6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0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1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3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2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7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3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58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29" r:id="rId6"/>
    <p:sldLayoutId id="2147483825" r:id="rId7"/>
    <p:sldLayoutId id="2147483826" r:id="rId8"/>
    <p:sldLayoutId id="2147483827" r:id="rId9"/>
    <p:sldLayoutId id="2147483828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FF3BA-FE04-4CD3-9128-39FE841A9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66" b="-1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ECE46CA-3168-47B4-822E-2759A2151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703690"/>
            <a:ext cx="5634208" cy="2286000"/>
          </a:xfrm>
        </p:spPr>
        <p:txBody>
          <a:bodyPr>
            <a:noAutofit/>
          </a:bodyPr>
          <a:lstStyle/>
          <a:p>
            <a:pPr algn="l"/>
            <a:r>
              <a:rPr lang="th-TH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</a:t>
            </a:r>
            <a:br>
              <a:rPr lang="th-TH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การประเมินคุณภาพภายนอกรอบสี่</a:t>
            </a:r>
          </a:p>
        </p:txBody>
      </p:sp>
    </p:spTree>
    <p:extLst>
      <p:ext uri="{BB962C8B-B14F-4D97-AF65-F5344CB8AC3E}">
        <p14:creationId xmlns:p14="http://schemas.microsoft.com/office/powerpoint/2010/main" val="3676231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56CE03E-1F20-4D8E-A4ED-D37B705C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C7A1938-AC7F-4E5F-8CDE-545A4E21D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8E8DE5F-104C-46F0-9682-34289E94B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62" y="542925"/>
            <a:ext cx="109632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9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C4CFF7-BBBD-46D8-95E3-5350479A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F7483A5-0FCC-47CE-B0B8-2594502F5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86D5765-634E-4C9F-BCF0-206A573E0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444" y="528775"/>
            <a:ext cx="11017956" cy="57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9A0966C-9016-492F-A358-D238C8AFB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51E59C7-F456-4686-93F2-DB42A1642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F5FEDC4-5D41-4191-9370-03F33A932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010"/>
          <a:stretch/>
        </p:blipFill>
        <p:spPr>
          <a:xfrm>
            <a:off x="628650" y="557213"/>
            <a:ext cx="10934700" cy="56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6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39E42D3-5082-48BB-86BA-07C416E6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335058A-BFDC-43DD-B8A7-6E47BA2AB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6BE3587-3AB0-4ECF-9C9F-348749598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528637"/>
            <a:ext cx="109728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5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7BE75C-14CA-4AFC-8BFE-4B2EE78F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934DB38-A4DD-45AA-83FC-0F3C630C2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4CF6CF6-4400-45EA-9663-26FDDE6AE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62" y="533400"/>
            <a:ext cx="1096327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27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6807001-3AB9-4610-94F2-06E47914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C53D194-60FB-4B14-BFF5-F9B6C4189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0EAF70D-A876-4927-B18B-A227DFFF5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867" y="853001"/>
            <a:ext cx="10216444" cy="5986586"/>
          </a:xfrm>
          <a:prstGeom prst="rect">
            <a:avLst/>
          </a:prstGeom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B22908C3-8D14-4656-A3E2-45477E86C9FA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“เกณฑ์การประเมิน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</a:t>
            </a: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การศึกษาขั้นพื้นฐาน”</a:t>
            </a:r>
          </a:p>
        </p:txBody>
      </p:sp>
    </p:spTree>
    <p:extLst>
      <p:ext uri="{BB962C8B-B14F-4D97-AF65-F5344CB8AC3E}">
        <p14:creationId xmlns:p14="http://schemas.microsoft.com/office/powerpoint/2010/main" val="229145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30CF6E-5F7B-4226-BE04-9011602D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3A6C011-FF6F-4C92-8DB8-C6827E21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FD18DBF-E44E-4323-B9BA-FED9C8DA5882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“เกณฑ์การประเมิน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</a:t>
            </a: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การศึกษาขั้นพื้นฐาน”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2C397D7-4DFA-4082-812D-24A9E620F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1233170"/>
            <a:ext cx="10605958" cy="43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4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6583629-025B-43FA-A479-DE74F627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1DABE92-A6FF-4BE8-94C9-93099913E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1AE25878-67D6-4F81-8550-078CCA4EA359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“เกณฑ์การประเมิน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</a:t>
            </a: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การศึกษาต่อเนื่อง”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96EEE6C-4199-4FB0-B942-960354C6F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72"/>
          <a:stretch/>
        </p:blipFill>
        <p:spPr>
          <a:xfrm>
            <a:off x="1377244" y="841358"/>
            <a:ext cx="9527823" cy="601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2C03F0B-2539-4E2C-BD30-13D271470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016B214-D7D7-4B46-BCEA-06F8E3FCF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304EC650-89F5-43BA-B08C-07CC33C7A4E6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“เกณฑ์การประเมิน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</a:t>
            </a: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การศึกษาตามอัธยาศัย”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9A4D42A-7152-42EA-8D2D-C67D1A91F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94" t="261" r="1323"/>
          <a:stretch/>
        </p:blipFill>
        <p:spPr>
          <a:xfrm>
            <a:off x="1309511" y="936977"/>
            <a:ext cx="9731022" cy="59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94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F182675-1712-4BDB-8750-6663D18BB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BC1C78B-1620-4B1F-97DD-2EF8F7536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98A4B4D-8B58-45E6-8312-483BFA2D4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969" y="281354"/>
            <a:ext cx="11523785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BD37F0B-7CD0-4A7A-AE51-5FB15FA0A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8D2E5D1-0CE8-4B92-A162-5B313EE4A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3DB8B9E-E597-4486-B108-820E5840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" t="731" r="292"/>
          <a:stretch/>
        </p:blipFill>
        <p:spPr>
          <a:xfrm>
            <a:off x="600075" y="575732"/>
            <a:ext cx="10959747" cy="57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0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9628D75-15D7-4991-A422-91BEFC994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AF415C7-97FD-4A93-B829-86336C2EA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9456520-6DC1-49FE-8C98-7B4ECF5AE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62" y="504825"/>
            <a:ext cx="1096327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23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F28DAF-7E33-4DFA-86F9-F4784C355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A78D05E-4DD9-4981-BE05-52901B905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92112E7-B267-4E8A-B213-77D7AB6B0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428801"/>
            <a:ext cx="109728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9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EC01A8-6365-4C68-AF10-03AEDC4D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146B610-F25E-4121-A8A8-6F3F4A09E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2423597-A1E0-4749-B633-0A4387B5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075" y="538162"/>
            <a:ext cx="1099185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07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5E3F9C-F010-47BA-9CE0-51A5FBC2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75EB474-AD26-4471-A498-8A9E477B9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D744417-6220-49D3-9367-F8821F4D2E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218"/>
          <a:stretch/>
        </p:blipFill>
        <p:spPr>
          <a:xfrm>
            <a:off x="614362" y="533400"/>
            <a:ext cx="10963275" cy="57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8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3E36ACF-BAEE-44D2-A233-EF0478C1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9595FD1-F149-4297-873B-3F4A0557E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B560CB17-BE0A-46E4-8C04-15832E02D88D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“เกณฑ์ประเมินผลการตรวจเยี่ยม การศึกษาขั้นพื้นฐาน”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FA0C195-F0B2-48F0-B118-B41402A10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80" r="472" b="1602"/>
          <a:stretch/>
        </p:blipFill>
        <p:spPr>
          <a:xfrm>
            <a:off x="1174044" y="980653"/>
            <a:ext cx="10013245" cy="58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8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9B817FF-683F-4C7C-A1B7-F9E031AA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47CD36D-81FD-4223-92C6-50490388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8" t="909" r="351" b="-1"/>
          <a:stretch/>
        </p:blipFill>
        <p:spPr>
          <a:xfrm>
            <a:off x="637527" y="841357"/>
            <a:ext cx="10916944" cy="325169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2E7D0B1-AF64-4F8C-8197-0E927E631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25" b="10797"/>
          <a:stretch/>
        </p:blipFill>
        <p:spPr>
          <a:xfrm>
            <a:off x="637526" y="4093048"/>
            <a:ext cx="10916945" cy="2757827"/>
          </a:xfrm>
          <a:prstGeom prst="rect">
            <a:avLst/>
          </a:prstGeom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0B96434D-8619-43E2-8C28-B96B14C3499D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“เกณฑ์ประเมินผลการตรวจเยี่ยม การศึกษาขั้นพื้นฐาน”</a:t>
            </a:r>
          </a:p>
        </p:txBody>
      </p:sp>
    </p:spTree>
    <p:extLst>
      <p:ext uri="{BB962C8B-B14F-4D97-AF65-F5344CB8AC3E}">
        <p14:creationId xmlns:p14="http://schemas.microsoft.com/office/powerpoint/2010/main" val="1178233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9CD0FE1-4C35-4C5B-AE2B-D4AE6473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7EA05FA-31DF-43D3-88AA-28207902A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212A8DD4-86B7-4CB6-B15E-02402A81E116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“เกณฑ์ประเมินผลการตรวจเยี่ยม การศึกษาขั้นพื้นฐาน”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98B86EB-830F-4B7F-B231-39398136E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3512" y="893882"/>
            <a:ext cx="9331850" cy="589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82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1C61AB-1F41-47D8-B470-ED331803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CCE87E97-E56F-4531-81D0-79A457701FEF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“เกณฑ์ประเมินผลการตรวจเยี่ยม การศึกษาต่อเนื่อง”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98AF3D5-11B7-41E2-A1F8-84136460D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2833" y="841357"/>
            <a:ext cx="10139837" cy="3442432"/>
          </a:xfrm>
          <a:prstGeom prst="rect">
            <a:avLst/>
          </a:prstGeom>
        </p:spPr>
      </p:pic>
      <p:pic>
        <p:nvPicPr>
          <p:cNvPr id="8" name="ตัวแทนเนื้อหา 7">
            <a:extLst>
              <a:ext uri="{FF2B5EF4-FFF2-40B4-BE49-F238E27FC236}">
                <a16:creationId xmlns:a16="http://schemas.microsoft.com/office/drawing/2014/main" id="{CB161966-F4F3-496E-8698-90F304553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833" y="4283789"/>
            <a:ext cx="10139837" cy="2574211"/>
          </a:xfrm>
        </p:spPr>
      </p:pic>
    </p:spTree>
    <p:extLst>
      <p:ext uri="{BB962C8B-B14F-4D97-AF65-F5344CB8AC3E}">
        <p14:creationId xmlns:p14="http://schemas.microsoft.com/office/powerpoint/2010/main" val="4148339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B3DF26-215F-453C-BD3F-0FCACFA1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E34598C-A638-4D63-A211-0ABBFBF57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DE6FD777-9D16-404A-9FE0-5019F5DD8344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“เกณฑ์ประเมินผลการตรวจเยี่ยม การศึกษาต่อเนื่อง”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9218AC0-DB7B-4171-80E5-2B7213284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0007" y="848482"/>
            <a:ext cx="9560596" cy="60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20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E255C6-1B63-4920-8BB5-96F90A57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4C7DB24-6AB0-4C23-B1CE-26204187C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9698E82C-C4F8-4619-8D72-16F50889022C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“เกณฑ์ประเมินผลการตรวจเยี่ยม การศึกษาตามอัธยาศัย”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8F99783-B374-4668-87C0-D1612D6A9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666"/>
          <a:stretch/>
        </p:blipFill>
        <p:spPr>
          <a:xfrm>
            <a:off x="1944743" y="836785"/>
            <a:ext cx="8443067" cy="60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EC24FDB-9ABC-425B-8E48-0FBCB9702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B453733-685D-4E8F-B07A-C12554BF5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23D07D3-808A-48AF-BE10-15615276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47687"/>
            <a:ext cx="109728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52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2DBBDD-5544-479F-B135-0C7D2A1FC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B1E09EC-8C11-485B-B9B7-F9CF2F772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DE3F249C-0E34-4A4C-9348-651C0A83A435}"/>
              </a:ext>
            </a:extLst>
          </p:cNvPr>
          <p:cNvSpPr txBox="1">
            <a:spLocks/>
          </p:cNvSpPr>
          <p:nvPr/>
        </p:nvSpPr>
        <p:spPr>
          <a:xfrm>
            <a:off x="-1" y="7125"/>
            <a:ext cx="12192001" cy="834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“เกณฑ์ประเมินผลการตรวจเยี่ยม การศึกษาตามอัธยาศัย”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EF3E206-9819-4F4B-B219-C5CFC2EA2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563" y="841358"/>
            <a:ext cx="9649331" cy="601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54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CEA805-393C-4D5A-87E0-CDA11DFF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46F1FACC-378C-4F7F-BE42-24BC78F79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5" y="180622"/>
            <a:ext cx="11784666" cy="6479822"/>
          </a:xfrm>
        </p:spPr>
      </p:pic>
    </p:spTree>
    <p:extLst>
      <p:ext uri="{BB962C8B-B14F-4D97-AF65-F5344CB8AC3E}">
        <p14:creationId xmlns:p14="http://schemas.microsoft.com/office/powerpoint/2010/main" val="1352779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CEA805-393C-4D5A-87E0-CDA11DFFB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168"/>
            <a:ext cx="5181600" cy="1524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“ระดับดีมาก”</a:t>
            </a: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B643B226-70D3-42E7-ADA6-6B940BE0E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521"/>
            <a:ext cx="6694311" cy="6694311"/>
          </a:xfrm>
        </p:spPr>
      </p:pic>
    </p:spTree>
    <p:extLst>
      <p:ext uri="{BB962C8B-B14F-4D97-AF65-F5344CB8AC3E}">
        <p14:creationId xmlns:p14="http://schemas.microsoft.com/office/powerpoint/2010/main" val="2823018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CEA805-393C-4D5A-87E0-CDA11DFF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6834E8D0-12ED-4FAB-9BE9-14CE06AF5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52" y="80168"/>
            <a:ext cx="6808347" cy="6718036"/>
          </a:xfrm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C5AED436-39B0-4BF6-BDA6-FF9FB5B2C96C}"/>
              </a:ext>
            </a:extLst>
          </p:cNvPr>
          <p:cNvSpPr txBox="1">
            <a:spLocks/>
          </p:cNvSpPr>
          <p:nvPr/>
        </p:nvSpPr>
        <p:spPr>
          <a:xfrm>
            <a:off x="0" y="80168"/>
            <a:ext cx="5181600" cy="1524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“ระดับดีเยี่ยม”</a:t>
            </a:r>
          </a:p>
        </p:txBody>
      </p:sp>
    </p:spTree>
    <p:extLst>
      <p:ext uri="{BB962C8B-B14F-4D97-AF65-F5344CB8AC3E}">
        <p14:creationId xmlns:p14="http://schemas.microsoft.com/office/powerpoint/2010/main" val="3937556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3DDE34C-A7CA-4B70-8613-F0B89F91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D18609C0-8B1D-45AD-A5B6-51D7D6AD7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5644"/>
            <a:ext cx="10668000" cy="6863644"/>
          </a:xfrm>
        </p:spPr>
      </p:pic>
    </p:spTree>
    <p:extLst>
      <p:ext uri="{BB962C8B-B14F-4D97-AF65-F5344CB8AC3E}">
        <p14:creationId xmlns:p14="http://schemas.microsoft.com/office/powerpoint/2010/main" val="2036610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4943E04-4737-49D5-9B0C-42E8782D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50B99C1B-7BB0-4BBE-8AAE-A073E05D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142258"/>
            <a:ext cx="11661423" cy="6608498"/>
          </a:xfrm>
        </p:spPr>
      </p:pic>
    </p:spTree>
    <p:extLst>
      <p:ext uri="{BB962C8B-B14F-4D97-AF65-F5344CB8AC3E}">
        <p14:creationId xmlns:p14="http://schemas.microsoft.com/office/powerpoint/2010/main" val="2102892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FCD668-521F-4B6B-A661-3063F26C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5BD065BE-4BE0-43AD-9946-C7FED88B6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" y="191911"/>
            <a:ext cx="11548533" cy="6445956"/>
          </a:xfrm>
        </p:spPr>
      </p:pic>
    </p:spTree>
    <p:extLst>
      <p:ext uri="{BB962C8B-B14F-4D97-AF65-F5344CB8AC3E}">
        <p14:creationId xmlns:p14="http://schemas.microsoft.com/office/powerpoint/2010/main" val="3443354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01AA139-04D7-44A8-891A-AA6223E8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206F851-EEAA-4EAF-9F5C-F9FD9EE45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01BE331-D906-44B2-845D-488BAA02A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837" y="538162"/>
            <a:ext cx="10982325" cy="5781675"/>
          </a:xfrm>
          <a:prstGeom prst="rect">
            <a:avLst/>
          </a:prstGeom>
        </p:spPr>
      </p:pic>
      <p:sp useBgFill="1"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F3E34AE-FA95-45F4-890D-DAB45CE8FA69}"/>
              </a:ext>
            </a:extLst>
          </p:cNvPr>
          <p:cNvSpPr txBox="1"/>
          <p:nvPr/>
        </p:nvSpPr>
        <p:spPr>
          <a:xfrm>
            <a:off x="7943850" y="4576586"/>
            <a:ext cx="80503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217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57747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36FAE73-FF34-46C0-91AE-FE3F8B90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3989"/>
            <a:ext cx="10668000" cy="15240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แผนการประเมินคุณภาพภายนอก ของ สมศ.</a:t>
            </a:r>
            <a:br>
              <a:rPr lang="th-TH" sz="48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th-TH" sz="48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</a:t>
            </a:r>
            <a:r>
              <a:rPr lang="en-US" sz="48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2565</a:t>
            </a:r>
            <a:endParaRPr lang="th-TH" sz="48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66D9E79-70F2-4037-9201-18BC3DB80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9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กศน. </a:t>
            </a:r>
            <a:r>
              <a:rPr lang="en-US" sz="9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350 </a:t>
            </a:r>
            <a:r>
              <a:rPr lang="th-TH" sz="96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สถานศึกษา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2277710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E514B34-3D58-4C5E-ADBE-ECD92F9E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29822"/>
            <a:ext cx="10668000" cy="1524000"/>
          </a:xfrm>
        </p:spPr>
        <p:txBody>
          <a:bodyPr/>
          <a:lstStyle/>
          <a:p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th-TH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แหล่งอ้างอิง</a:t>
            </a:r>
          </a:p>
        </p:txBody>
      </p:sp>
      <p:pic>
        <p:nvPicPr>
          <p:cNvPr id="7" name="ตัวแทนเนื้อหา 6">
            <a:extLst>
              <a:ext uri="{FF2B5EF4-FFF2-40B4-BE49-F238E27FC236}">
                <a16:creationId xmlns:a16="http://schemas.microsoft.com/office/drawing/2014/main" id="{B21A213F-C0E0-4EC0-98DC-4A24424CA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884" y="1653822"/>
            <a:ext cx="8900232" cy="4450116"/>
          </a:xfrm>
        </p:spPr>
      </p:pic>
    </p:spTree>
    <p:extLst>
      <p:ext uri="{BB962C8B-B14F-4D97-AF65-F5344CB8AC3E}">
        <p14:creationId xmlns:p14="http://schemas.microsoft.com/office/powerpoint/2010/main" val="418916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1FABE22-7AB3-4A83-93E8-A4E6CA43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9B5B67E-4C67-4B2D-BEBE-A6A66661D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BCBB163-DCED-4C97-8E2A-8CB41057E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61975"/>
            <a:ext cx="109728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4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0749F56-CF7C-46A5-9A9D-06E6E742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DCA2DFF-9847-4B56-A3BA-9ED428FB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9A1EBAD-CE96-4C46-9836-8DBE3470E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125" y="566737"/>
            <a:ext cx="1095375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2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098D37C-A9A8-4E66-B5B9-0065E027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F5070C8-CB39-43E8-843A-C4D9E28A0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FFA091B-4BBB-4BE7-8D74-885BE0566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533400"/>
            <a:ext cx="109347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03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E4CE6C9-59A7-4FCF-A508-1E3F2723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A35406C-A701-4D88-951C-509034E48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ED4398A-2CC5-495F-A691-6A564DC6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528637"/>
            <a:ext cx="109442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97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1F820E9-BFA8-4368-803C-5457845DC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B3D3B70-B33D-41B3-B72C-8C0A28B08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CA3BDCC-1061-405B-A734-1EB2D3942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514350"/>
            <a:ext cx="109728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0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A034618-E4A2-4F0E-A30E-69E61E9EE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7EFF64D-C5B2-42E4-80C6-20264F642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F0DA53-3BEC-4AA6-B157-722773727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514350"/>
            <a:ext cx="109728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70502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138</Words>
  <Application>Microsoft Office PowerPoint</Application>
  <PresentationFormat>แบบจอกว้าง</PresentationFormat>
  <Paragraphs>18</Paragraphs>
  <Slides>39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39</vt:i4>
      </vt:variant>
    </vt:vector>
  </HeadingPairs>
  <TitlesOfParts>
    <vt:vector size="47" baseType="lpstr">
      <vt:lpstr>AngsanaUPC</vt:lpstr>
      <vt:lpstr>Arial</vt:lpstr>
      <vt:lpstr>Avenir Next LT Pro</vt:lpstr>
      <vt:lpstr>Avenir Next LT Pro Light</vt:lpstr>
      <vt:lpstr>Sitka Subheading</vt:lpstr>
      <vt:lpstr>Tahoma</vt:lpstr>
      <vt:lpstr>TH SarabunPSK</vt:lpstr>
      <vt:lpstr>PebbleVTI</vt:lpstr>
      <vt:lpstr>แนวทาง การประเมินคุณภาพภายนอกรอบสี่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“ระดับดีมาก”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แผนการประเมินคุณภาพภายนอก ของ สมศ. ปีงบประมาณ 2565</vt:lpstr>
      <vt:lpstr>     แหล่งอ้างอิง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การประเมินคุณภาพภายนอกรอบสี่...</dc:title>
  <dc:creator>narumon antarikanoon</dc:creator>
  <cp:lastModifiedBy>narumon antarikanoon</cp:lastModifiedBy>
  <cp:revision>59</cp:revision>
  <dcterms:created xsi:type="dcterms:W3CDTF">2020-12-08T09:22:06Z</dcterms:created>
  <dcterms:modified xsi:type="dcterms:W3CDTF">2021-11-14T01:57:47Z</dcterms:modified>
</cp:coreProperties>
</file>